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is Taylor" userId="f6f20823-7d5f-4176-a928-74bb03618d1d" providerId="ADAL" clId="{E23C2D45-8CFE-460E-9CB1-4D8ACF1AC344}"/>
    <pc:docChg chg="custSel addSld modSld">
      <pc:chgData name="Charis Taylor" userId="f6f20823-7d5f-4176-a928-74bb03618d1d" providerId="ADAL" clId="{E23C2D45-8CFE-460E-9CB1-4D8ACF1AC344}" dt="2021-11-25T10:50:51.984" v="950" actId="20577"/>
      <pc:docMkLst>
        <pc:docMk/>
      </pc:docMkLst>
      <pc:sldChg chg="addSp delSp modSp modAnim">
        <pc:chgData name="Charis Taylor" userId="f6f20823-7d5f-4176-a928-74bb03618d1d" providerId="ADAL" clId="{E23C2D45-8CFE-460E-9CB1-4D8ACF1AC344}" dt="2021-11-24T08:20:17.127" v="94"/>
        <pc:sldMkLst>
          <pc:docMk/>
          <pc:sldMk cId="1551076659" sldId="258"/>
        </pc:sldMkLst>
        <pc:spChg chg="del">
          <ac:chgData name="Charis Taylor" userId="f6f20823-7d5f-4176-a928-74bb03618d1d" providerId="ADAL" clId="{E23C2D45-8CFE-460E-9CB1-4D8ACF1AC344}" dt="2021-11-24T08:15:58.435" v="39" actId="478"/>
          <ac:spMkLst>
            <pc:docMk/>
            <pc:sldMk cId="1551076659" sldId="258"/>
            <ac:spMk id="3" creationId="{A63494DA-55B4-461B-BC6E-A357F0880520}"/>
          </ac:spMkLst>
        </pc:spChg>
        <pc:spChg chg="add mod">
          <ac:chgData name="Charis Taylor" userId="f6f20823-7d5f-4176-a928-74bb03618d1d" providerId="ADAL" clId="{E23C2D45-8CFE-460E-9CB1-4D8ACF1AC344}" dt="2021-11-24T08:18:50.688" v="93" actId="113"/>
          <ac:spMkLst>
            <pc:docMk/>
            <pc:sldMk cId="1551076659" sldId="258"/>
            <ac:spMk id="4" creationId="{4035BD62-76DC-432F-B4A9-E6A64F91ACC8}"/>
          </ac:spMkLst>
        </pc:spChg>
        <pc:picChg chg="add mod">
          <ac:chgData name="Charis Taylor" userId="f6f20823-7d5f-4176-a928-74bb03618d1d" providerId="ADAL" clId="{E23C2D45-8CFE-460E-9CB1-4D8ACF1AC344}" dt="2021-11-24T08:16:23.279" v="43" actId="1076"/>
          <ac:picMkLst>
            <pc:docMk/>
            <pc:sldMk cId="1551076659" sldId="258"/>
            <ac:picMk id="1026" creationId="{346EAA63-FDD4-4C2E-9115-0207810B3DB3}"/>
          </ac:picMkLst>
        </pc:picChg>
      </pc:sldChg>
      <pc:sldChg chg="modSp">
        <pc:chgData name="Charis Taylor" userId="f6f20823-7d5f-4176-a928-74bb03618d1d" providerId="ADAL" clId="{E23C2D45-8CFE-460E-9CB1-4D8ACF1AC344}" dt="2021-11-24T08:20:28.505" v="98" actId="5793"/>
        <pc:sldMkLst>
          <pc:docMk/>
          <pc:sldMk cId="1295271999" sldId="259"/>
        </pc:sldMkLst>
        <pc:spChg chg="mod">
          <ac:chgData name="Charis Taylor" userId="f6f20823-7d5f-4176-a928-74bb03618d1d" providerId="ADAL" clId="{E23C2D45-8CFE-460E-9CB1-4D8ACF1AC344}" dt="2021-11-24T08:20:28.505" v="98" actId="5793"/>
          <ac:spMkLst>
            <pc:docMk/>
            <pc:sldMk cId="1295271999" sldId="259"/>
            <ac:spMk id="3" creationId="{AEA6765C-E1B8-4CB6-ABAF-4525A6DD0399}"/>
          </ac:spMkLst>
        </pc:spChg>
      </pc:sldChg>
      <pc:sldChg chg="addSp modSp add">
        <pc:chgData name="Charis Taylor" userId="f6f20823-7d5f-4176-a928-74bb03618d1d" providerId="ADAL" clId="{E23C2D45-8CFE-460E-9CB1-4D8ACF1AC344}" dt="2021-11-24T08:33:23.526" v="515" actId="1076"/>
        <pc:sldMkLst>
          <pc:docMk/>
          <pc:sldMk cId="1701737034" sldId="260"/>
        </pc:sldMkLst>
        <pc:spChg chg="mod">
          <ac:chgData name="Charis Taylor" userId="f6f20823-7d5f-4176-a928-74bb03618d1d" providerId="ADAL" clId="{E23C2D45-8CFE-460E-9CB1-4D8ACF1AC344}" dt="2021-11-24T08:33:01.349" v="510" actId="207"/>
          <ac:spMkLst>
            <pc:docMk/>
            <pc:sldMk cId="1701737034" sldId="260"/>
            <ac:spMk id="2" creationId="{E68517EB-C590-43B1-801B-636DB1167A8D}"/>
          </ac:spMkLst>
        </pc:spChg>
        <pc:spChg chg="mod">
          <ac:chgData name="Charis Taylor" userId="f6f20823-7d5f-4176-a928-74bb03618d1d" providerId="ADAL" clId="{E23C2D45-8CFE-460E-9CB1-4D8ACF1AC344}" dt="2021-11-24T08:33:23.526" v="515" actId="1076"/>
          <ac:spMkLst>
            <pc:docMk/>
            <pc:sldMk cId="1701737034" sldId="260"/>
            <ac:spMk id="3" creationId="{A483DEF3-64F8-4D48-96FA-8EA87F7E344E}"/>
          </ac:spMkLst>
        </pc:spChg>
        <pc:picChg chg="add ord">
          <ac:chgData name="Charis Taylor" userId="f6f20823-7d5f-4176-a928-74bb03618d1d" providerId="ADAL" clId="{E23C2D45-8CFE-460E-9CB1-4D8ACF1AC344}" dt="2021-11-24T08:32:28.487" v="502" actId="167"/>
          <ac:picMkLst>
            <pc:docMk/>
            <pc:sldMk cId="1701737034" sldId="260"/>
            <ac:picMk id="2050" creationId="{27100855-3050-478C-AF89-355B51EAF426}"/>
          </ac:picMkLst>
        </pc:picChg>
      </pc:sldChg>
      <pc:sldChg chg="modSp add">
        <pc:chgData name="Charis Taylor" userId="f6f20823-7d5f-4176-a928-74bb03618d1d" providerId="ADAL" clId="{E23C2D45-8CFE-460E-9CB1-4D8ACF1AC344}" dt="2021-11-25T10:50:51.984" v="950" actId="20577"/>
        <pc:sldMkLst>
          <pc:docMk/>
          <pc:sldMk cId="3268163206" sldId="261"/>
        </pc:sldMkLst>
        <pc:spChg chg="mod">
          <ac:chgData name="Charis Taylor" userId="f6f20823-7d5f-4176-a928-74bb03618d1d" providerId="ADAL" clId="{E23C2D45-8CFE-460E-9CB1-4D8ACF1AC344}" dt="2021-11-25T10:46:09.746" v="556" actId="20577"/>
          <ac:spMkLst>
            <pc:docMk/>
            <pc:sldMk cId="3268163206" sldId="261"/>
            <ac:spMk id="2" creationId="{887E47E0-A4FA-4770-8D36-4EEA24FF7F05}"/>
          </ac:spMkLst>
        </pc:spChg>
        <pc:spChg chg="mod">
          <ac:chgData name="Charis Taylor" userId="f6f20823-7d5f-4176-a928-74bb03618d1d" providerId="ADAL" clId="{E23C2D45-8CFE-460E-9CB1-4D8ACF1AC344}" dt="2021-11-25T10:50:51.984" v="950" actId="20577"/>
          <ac:spMkLst>
            <pc:docMk/>
            <pc:sldMk cId="3268163206" sldId="261"/>
            <ac:spMk id="3" creationId="{07410CB9-B822-4211-A8EB-A47407FA50A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184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79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619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578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04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150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68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798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71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515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974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887DF-D009-46EA-A83B-824B1AE29AB3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A1EB6-76A2-456F-9F38-021A3818D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24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83515"/>
          </a:xfrm>
        </p:spPr>
        <p:txBody>
          <a:bodyPr/>
          <a:lstStyle/>
          <a:p>
            <a:r>
              <a:rPr lang="en-GB" dirty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Journey to London</a:t>
            </a:r>
          </a:p>
        </p:txBody>
      </p:sp>
    </p:spTree>
    <p:extLst>
      <p:ext uri="{BB962C8B-B14F-4D97-AF65-F5344CB8AC3E}">
        <p14:creationId xmlns:p14="http://schemas.microsoft.com/office/powerpoint/2010/main" val="399444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A978A-9450-4965-AEE8-0E0D71196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 #1: how many triangles are there?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47CE8-E744-47FA-A81C-6EA9C6DC3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Look, Do and Solve - How Many Triangles? - Forensic Supplies | Staff  Development and Training | A Forensic Approach to Building Teams">
            <a:extLst>
              <a:ext uri="{FF2B5EF4-FFF2-40B4-BE49-F238E27FC236}">
                <a16:creationId xmlns:a16="http://schemas.microsoft.com/office/drawing/2014/main" id="{0152903D-5B17-4249-AC47-13A806E61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53162"/>
            <a:ext cx="4896264" cy="489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castleviewuk.com/images/how-many-triangles.gif">
            <a:extLst>
              <a:ext uri="{FF2B5EF4-FFF2-40B4-BE49-F238E27FC236}">
                <a16:creationId xmlns:a16="http://schemas.microsoft.com/office/drawing/2014/main" id="{24402CC8-942E-4E7A-B28A-A638FBA9F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464" y="1658023"/>
            <a:ext cx="3126779" cy="468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54D7259-9A48-40AA-A856-7DFF4E8BA790}"/>
              </a:ext>
            </a:extLst>
          </p:cNvPr>
          <p:cNvSpPr/>
          <p:nvPr/>
        </p:nvSpPr>
        <p:spPr>
          <a:xfrm>
            <a:off x="9392478" y="2861073"/>
            <a:ext cx="1961322" cy="1666771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0" b="1" dirty="0"/>
              <a:t>46</a:t>
            </a:r>
          </a:p>
        </p:txBody>
      </p:sp>
    </p:spTree>
    <p:extLst>
      <p:ext uri="{BB962C8B-B14F-4D97-AF65-F5344CB8AC3E}">
        <p14:creationId xmlns:p14="http://schemas.microsoft.com/office/powerpoint/2010/main" val="3975015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CA9AF-ABE9-42D5-AF7F-EC27FED2C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 #2</a:t>
            </a:r>
          </a:p>
        </p:txBody>
      </p:sp>
      <p:pic>
        <p:nvPicPr>
          <p:cNvPr id="1026" name="Picture 2" descr="London: Tubes and trains packed with people as petrol pumps run dry | Metro  News">
            <a:extLst>
              <a:ext uri="{FF2B5EF4-FFF2-40B4-BE49-F238E27FC236}">
                <a16:creationId xmlns:a16="http://schemas.microsoft.com/office/drawing/2014/main" id="{346EAA63-FDD4-4C2E-9115-0207810B3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7056783" cy="471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35BD62-76DC-432F-B4A9-E6A64F91ACC8}"/>
              </a:ext>
            </a:extLst>
          </p:cNvPr>
          <p:cNvSpPr txBox="1"/>
          <p:nvPr/>
        </p:nvSpPr>
        <p:spPr>
          <a:xfrm>
            <a:off x="8057322" y="1690688"/>
            <a:ext cx="3869635" cy="175432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</a:rPr>
              <a:t>What do you notice about this photo?</a:t>
            </a:r>
          </a:p>
        </p:txBody>
      </p:sp>
    </p:spTree>
    <p:extLst>
      <p:ext uri="{BB962C8B-B14F-4D97-AF65-F5344CB8AC3E}">
        <p14:creationId xmlns:p14="http://schemas.microsoft.com/office/powerpoint/2010/main" val="155107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8FAAB-BA17-4E36-97EC-D73AA9632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Court verdict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6765C-E1B8-4CB6-ABAF-4525A6DD03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juries must now convene to vote on whether Ed is guilty of the murder or not…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5271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Swindon railway station MMB 05 43168.jpg - Wikimedia Commons">
            <a:extLst>
              <a:ext uri="{FF2B5EF4-FFF2-40B4-BE49-F238E27FC236}">
                <a16:creationId xmlns:a16="http://schemas.microsoft.com/office/drawing/2014/main" id="{27100855-3050-478C-AF89-355B51EAF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0"/>
            <a:ext cx="1041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8517EB-C590-43B1-801B-636DB1167A8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GB" dirty="0"/>
              <a:t>Christopher’s Route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3DEF3-64F8-4D48-96FA-8EA87F7E3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000" y="3130267"/>
            <a:ext cx="10464800" cy="3631824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GB" b="1" dirty="0"/>
              <a:t>Reading: Chapters 181-191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is Christopher’s perception of a new place different to other people’s?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‘…to make sure I didn’t fall over and go into a crouch on the ground…’: How does Christopher’s action here show growth in his self-awareness?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Why is the ‘Conway’s Soldiers’ mathematical challenge so refreshing for Christopher?</a:t>
            </a:r>
          </a:p>
        </p:txBody>
      </p:sp>
    </p:spTree>
    <p:extLst>
      <p:ext uri="{BB962C8B-B14F-4D97-AF65-F5344CB8AC3E}">
        <p14:creationId xmlns:p14="http://schemas.microsoft.com/office/powerpoint/2010/main" val="1701737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E47E0-A4FA-4770-8D36-4EEA24FF7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Book Entry: Christopher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10CB9-B822-4211-A8EB-A47407FA5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are Christopher and have taken your notebook with you.</a:t>
            </a:r>
          </a:p>
          <a:p>
            <a:pPr marL="0" indent="0">
              <a:buNone/>
            </a:pPr>
            <a:r>
              <a:rPr lang="en-GB" dirty="0"/>
              <a:t>Write a description of when you step off the train into Paddington Station. Your description should include:</a:t>
            </a:r>
          </a:p>
          <a:p>
            <a:pPr marL="514350" indent="-514350">
              <a:buAutoNum type="arabicPeriod"/>
            </a:pPr>
            <a:r>
              <a:rPr lang="en-GB" dirty="0"/>
              <a:t>The five senses</a:t>
            </a:r>
          </a:p>
          <a:p>
            <a:pPr marL="514350" indent="-514350">
              <a:buAutoNum type="arabicPeriod"/>
            </a:pPr>
            <a:r>
              <a:rPr lang="en-GB" dirty="0"/>
              <a:t>Your feelings</a:t>
            </a:r>
          </a:p>
          <a:p>
            <a:pPr marL="514350" indent="-514350">
              <a:buAutoNum type="arabicPeriod"/>
            </a:pPr>
            <a:r>
              <a:rPr lang="en-GB" dirty="0"/>
              <a:t>Your step-by-step plan for getting from Paddington to Willesden Road, where Mother lives</a:t>
            </a:r>
          </a:p>
        </p:txBody>
      </p:sp>
    </p:spTree>
    <p:extLst>
      <p:ext uri="{BB962C8B-B14F-4D97-AF65-F5344CB8AC3E}">
        <p14:creationId xmlns:p14="http://schemas.microsoft.com/office/powerpoint/2010/main" val="3268163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B7DB29E-93B8-45BF-AB2C-A7B48E8074C1}" vid="{0185DEDF-583F-49DF-A042-984AA300250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A1789BBD544EA6ED56CCD425B0F5" ma:contentTypeVersion="14" ma:contentTypeDescription="Create a new document." ma:contentTypeScope="" ma:versionID="4a04ad53359eee12daad147c7916b3fc">
  <xsd:schema xmlns:xsd="http://www.w3.org/2001/XMLSchema" xmlns:xs="http://www.w3.org/2001/XMLSchema" xmlns:p="http://schemas.microsoft.com/office/2006/metadata/properties" xmlns:ns3="a5ca2c14-d559-4d0f-b326-ae05938bf16d" xmlns:ns4="3520c626-eb21-49a0-b42b-66ade828090c" targetNamespace="http://schemas.microsoft.com/office/2006/metadata/properties" ma:root="true" ma:fieldsID="03c1a6022163131f9b201c3a2840994c" ns3:_="" ns4:_="">
    <xsd:import namespace="a5ca2c14-d559-4d0f-b326-ae05938bf16d"/>
    <xsd:import namespace="3520c626-eb21-49a0-b42b-66ade82809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a2c14-d559-4d0f-b326-ae05938bf1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0c626-eb21-49a0-b42b-66ade828090c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10AED6-9E1C-480D-A6EF-7B66E67290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a2c14-d559-4d0f-b326-ae05938bf16d"/>
    <ds:schemaRef ds:uri="3520c626-eb21-49a0-b42b-66ade82809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48D6D0-C147-4290-92D0-BF961E81C4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66DD5C6-3153-44AE-8EA8-6A422198158B}">
  <ds:schemaRefs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3520c626-eb21-49a0-b42b-66ade828090c"/>
    <ds:schemaRef ds:uri="a5ca2c14-d559-4d0f-b326-ae05938bf16d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309</TotalTime>
  <Words>159</Words>
  <Application>Microsoft Office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Open Sans Light</vt:lpstr>
      <vt:lpstr>Office Theme</vt:lpstr>
      <vt:lpstr>Journey to London</vt:lpstr>
      <vt:lpstr>Starter #1: how many triangles are there?</vt:lpstr>
      <vt:lpstr>Starter #2</vt:lpstr>
      <vt:lpstr>Court verdict</vt:lpstr>
      <vt:lpstr>Christopher’s Route</vt:lpstr>
      <vt:lpstr>Book Entry: Christopher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Journey to London</dc:title>
  <dc:creator>Charis Taylor</dc:creator>
  <cp:lastModifiedBy>Charis Taylor</cp:lastModifiedBy>
  <cp:revision>5</cp:revision>
  <dcterms:created xsi:type="dcterms:W3CDTF">2021-11-23T15:08:02Z</dcterms:created>
  <dcterms:modified xsi:type="dcterms:W3CDTF">2021-11-25T14:54:00Z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0x010100B2B2A1789BBD544EA6ED56CCD425B0F5</vt:lpwstr>
  </property>
</Properties>
</file>